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0066"/>
    <a:srgbClr val="FFFF99"/>
    <a:srgbClr val="FF9933"/>
    <a:srgbClr val="FFCCFF"/>
    <a:srgbClr val="00999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03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14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001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6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74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76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09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19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876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02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50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284D-388B-468C-B7C6-89B0581DD42C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4B9CA-BC49-42F5-8557-A397D37A0E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235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560976"/>
              </p:ext>
            </p:extLst>
          </p:nvPr>
        </p:nvGraphicFramePr>
        <p:xfrm>
          <a:off x="126932" y="1233750"/>
          <a:ext cx="6632216" cy="83454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27903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624341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1093248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53762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1012132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8312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69971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외계인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명령과 입력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주니어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거울로 얼굴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관찰하기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69971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호랑이가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궁금해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한 개 걷기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강아지 찾기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숲속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안의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색깔 친구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69971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아빠와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엄마와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모양수집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걷기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트램펄린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뛰기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수집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활용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손가락을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다쳤어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모양수집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개 걷기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점프 명령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우리 동네에서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들리는 소리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봄여름가을겨울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패턴인식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 복습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거북이 찾기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캄캄할 때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잘보이는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색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69971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기차타고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자동차타고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비행기타고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사용 방법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하늘과 바다로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다녀요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팽이치기부터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강강술래까지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개명령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 블록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그림자 놀이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문제해결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바스락바스락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낙엽 밟는 소리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핸드블록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하마 찾기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환경과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 생활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문제해결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지구야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아프지마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걷기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핸드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 조합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빛으로 찾아라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6966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씽씽 썰매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숫자배우기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(1~6)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6836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chemeClr val="accent2"/>
                          </a:solidFill>
                          <a:latin typeface="+mn-ea"/>
                          <a:ea typeface="+mn-ea"/>
                        </a:rPr>
                        <a:t>생활도구</a:t>
                      </a:r>
                      <a:endParaRPr lang="ko-KR" altLang="en-US" sz="900" b="1" dirty="0">
                        <a:solidFill>
                          <a:schemeClr val="accent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친구가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되고싶어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!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어비마을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꾸미기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안전한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멀티탭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74280"/>
            <a:ext cx="1175607" cy="35268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171" y="1970305"/>
            <a:ext cx="445356" cy="548467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3179976" y="2762115"/>
            <a:ext cx="631516" cy="389846"/>
            <a:chOff x="7805510" y="2682103"/>
            <a:chExt cx="955431" cy="666268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13" name="그룹 12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17" name="그룹 16"/>
          <p:cNvGrpSpPr/>
          <p:nvPr/>
        </p:nvGrpSpPr>
        <p:grpSpPr>
          <a:xfrm>
            <a:off x="3179976" y="3466695"/>
            <a:ext cx="631516" cy="389846"/>
            <a:chOff x="7805510" y="2682103"/>
            <a:chExt cx="955431" cy="666268"/>
          </a:xfrm>
        </p:grpSpPr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19" name="그룹 18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20" name="그림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21" name="그림 2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2" name="그룹 21"/>
          <p:cNvGrpSpPr/>
          <p:nvPr/>
        </p:nvGrpSpPr>
        <p:grpSpPr>
          <a:xfrm>
            <a:off x="3199148" y="4155873"/>
            <a:ext cx="631516" cy="389846"/>
            <a:chOff x="7805510" y="2682103"/>
            <a:chExt cx="955431" cy="666268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24" name="그룹 23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25" name="그림 2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26" name="그림 2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7" name="그룹 26"/>
          <p:cNvGrpSpPr/>
          <p:nvPr/>
        </p:nvGrpSpPr>
        <p:grpSpPr>
          <a:xfrm>
            <a:off x="3188205" y="4911290"/>
            <a:ext cx="631516" cy="389846"/>
            <a:chOff x="7805510" y="2682103"/>
            <a:chExt cx="955431" cy="666268"/>
          </a:xfrm>
        </p:grpSpPr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29" name="그룹 28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30" name="그림 2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31" name="그림 3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32" name="그룹 31"/>
          <p:cNvGrpSpPr/>
          <p:nvPr/>
        </p:nvGrpSpPr>
        <p:grpSpPr>
          <a:xfrm>
            <a:off x="3179976" y="5559698"/>
            <a:ext cx="631516" cy="389846"/>
            <a:chOff x="7805510" y="2682103"/>
            <a:chExt cx="955431" cy="666268"/>
          </a:xfrm>
        </p:grpSpPr>
        <p:pic>
          <p:nvPicPr>
            <p:cNvPr id="33" name="그림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34" name="그룹 33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35" name="그림 3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36" name="그림 3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37" name="그룹 36"/>
          <p:cNvGrpSpPr/>
          <p:nvPr/>
        </p:nvGrpSpPr>
        <p:grpSpPr>
          <a:xfrm>
            <a:off x="3169033" y="6269090"/>
            <a:ext cx="631516" cy="389846"/>
            <a:chOff x="7805510" y="2682103"/>
            <a:chExt cx="955431" cy="666268"/>
          </a:xfrm>
        </p:grpSpPr>
        <p:pic>
          <p:nvPicPr>
            <p:cNvPr id="38" name="그림 3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39" name="그룹 38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40" name="그림 3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41" name="그림 4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42" name="그룹 41"/>
          <p:cNvGrpSpPr/>
          <p:nvPr/>
        </p:nvGrpSpPr>
        <p:grpSpPr>
          <a:xfrm>
            <a:off x="3179976" y="6926373"/>
            <a:ext cx="631516" cy="389846"/>
            <a:chOff x="7805510" y="2682103"/>
            <a:chExt cx="955431" cy="666268"/>
          </a:xfrm>
        </p:grpSpPr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44" name="그룹 43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45" name="그림 4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46" name="그림 4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47" name="그룹 46"/>
          <p:cNvGrpSpPr/>
          <p:nvPr/>
        </p:nvGrpSpPr>
        <p:grpSpPr>
          <a:xfrm>
            <a:off x="3170668" y="7662848"/>
            <a:ext cx="631516" cy="389846"/>
            <a:chOff x="7805510" y="2682103"/>
            <a:chExt cx="955431" cy="666268"/>
          </a:xfrm>
        </p:grpSpPr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49" name="그룹 48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50" name="그림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51" name="그림 5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52" name="그룹 51"/>
          <p:cNvGrpSpPr/>
          <p:nvPr/>
        </p:nvGrpSpPr>
        <p:grpSpPr>
          <a:xfrm>
            <a:off x="3181239" y="8325109"/>
            <a:ext cx="630253" cy="389845"/>
            <a:chOff x="7770084" y="3383791"/>
            <a:chExt cx="630253" cy="389845"/>
          </a:xfrm>
        </p:grpSpPr>
        <p:pic>
          <p:nvPicPr>
            <p:cNvPr id="53" name="그림 5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0084" y="3383791"/>
              <a:ext cx="304815" cy="389845"/>
            </a:xfrm>
            <a:prstGeom prst="rect">
              <a:avLst/>
            </a:prstGeom>
          </p:spPr>
        </p:pic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74899" y="3383791"/>
              <a:ext cx="325438" cy="389845"/>
            </a:xfrm>
            <a:prstGeom prst="rect">
              <a:avLst/>
            </a:prstGeom>
          </p:spPr>
        </p:pic>
      </p:grpSp>
      <p:grpSp>
        <p:nvGrpSpPr>
          <p:cNvPr id="55" name="그룹 54"/>
          <p:cNvGrpSpPr/>
          <p:nvPr/>
        </p:nvGrpSpPr>
        <p:grpSpPr>
          <a:xfrm>
            <a:off x="3179976" y="9034888"/>
            <a:ext cx="631516" cy="389846"/>
            <a:chOff x="7805510" y="2682103"/>
            <a:chExt cx="955431" cy="666268"/>
          </a:xfrm>
        </p:grpSpPr>
        <p:pic>
          <p:nvPicPr>
            <p:cNvPr id="56" name="그림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57" name="그룹 56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58" name="그림 5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59" name="그림 5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sp>
        <p:nvSpPr>
          <p:cNvPr id="2" name="TextBox 1"/>
          <p:cNvSpPr txBox="1"/>
          <p:nvPr/>
        </p:nvSpPr>
        <p:spPr>
          <a:xfrm>
            <a:off x="3667313" y="9579212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pic>
        <p:nvPicPr>
          <p:cNvPr id="60" name="그림 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254" y="39829"/>
            <a:ext cx="7079538" cy="1162913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94" y="65903"/>
            <a:ext cx="2609424" cy="320977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860" y="111045"/>
            <a:ext cx="975362" cy="786386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5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239744"/>
              </p:ext>
            </p:extLst>
          </p:nvPr>
        </p:nvGraphicFramePr>
        <p:xfrm>
          <a:off x="126932" y="1125463"/>
          <a:ext cx="6632216" cy="8505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654908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1013254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53762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1012132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2711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60806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안녕 여름아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안녕 베리야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태블릿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 사용법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오른쪽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아래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신기한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돋보기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둘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셋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다육이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심기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호수를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많이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지나는 방법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꽃잎이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어떻게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변할까요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여름아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나들이</a:t>
                      </a:r>
                      <a:r>
                        <a:rPr lang="ko-KR" altLang="en-US" sz="9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가자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모양수집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 익히기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(1~12)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둥둥 슈퍼마켓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모양분석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점프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걷기블록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무지개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꽃밭찾기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어디로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데려다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줄까요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파라솔 두 개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포도알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한 알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패턴인식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수달 찾기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무게가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달라요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차례차례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순서대로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개이상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걷기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반복블록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무엇이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빠졌을까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9116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세계여러나라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순서대로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완성해요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핸드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 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꽃밭 위의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하마찾기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세계지도와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지구본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루프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낙엽 모으기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 조합하여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환경과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 생활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튼튼한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나무</a:t>
                      </a:r>
                      <a:r>
                        <a:rPr lang="en-US" altLang="ko-KR" sz="9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 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미션임파서블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모든블록이용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빛이 만든 모양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꽃눈이 내려요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 만들기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(10~17)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70649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rgbClr val="FF0066"/>
                          </a:solidFill>
                          <a:latin typeface="+mn-ea"/>
                          <a:ea typeface="+mn-ea"/>
                        </a:rPr>
                        <a:t>생활도구</a:t>
                      </a:r>
                      <a:endParaRPr lang="ko-KR" altLang="en-US" sz="900" b="1" dirty="0">
                        <a:solidFill>
                          <a:srgbClr val="FF0066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말하면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열리는 서랍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강아지와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꿈틀이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장애물 넘어가기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미디어기기를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탐색해요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265992"/>
            <a:ext cx="1175607" cy="352682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3198476" y="2560078"/>
            <a:ext cx="631516" cy="389846"/>
            <a:chOff x="7805510" y="2682103"/>
            <a:chExt cx="955431" cy="666268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13" name="그룹 12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2" name="그룹 21"/>
          <p:cNvGrpSpPr/>
          <p:nvPr/>
        </p:nvGrpSpPr>
        <p:grpSpPr>
          <a:xfrm>
            <a:off x="3179976" y="1887703"/>
            <a:ext cx="631516" cy="389846"/>
            <a:chOff x="7805510" y="2682103"/>
            <a:chExt cx="955431" cy="666268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24" name="그룹 23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25" name="그림 2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26" name="그림 2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" name="그룹 1"/>
          <p:cNvGrpSpPr/>
          <p:nvPr/>
        </p:nvGrpSpPr>
        <p:grpSpPr>
          <a:xfrm>
            <a:off x="3199739" y="3219049"/>
            <a:ext cx="630253" cy="389845"/>
            <a:chOff x="7770084" y="3383791"/>
            <a:chExt cx="630253" cy="389845"/>
          </a:xfrm>
        </p:grpSpPr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0084" y="3383791"/>
              <a:ext cx="304815" cy="389845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74899" y="3383791"/>
              <a:ext cx="325438" cy="389845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3198476" y="3902733"/>
            <a:ext cx="631516" cy="389846"/>
            <a:chOff x="7805510" y="2682103"/>
            <a:chExt cx="955431" cy="666268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30" name="그룹 29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31" name="그림 3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32" name="그림 3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33" name="그룹 32"/>
          <p:cNvGrpSpPr/>
          <p:nvPr/>
        </p:nvGrpSpPr>
        <p:grpSpPr>
          <a:xfrm>
            <a:off x="3221490" y="4599651"/>
            <a:ext cx="631516" cy="389846"/>
            <a:chOff x="7805510" y="2682103"/>
            <a:chExt cx="955431" cy="666268"/>
          </a:xfrm>
        </p:grpSpPr>
        <p:pic>
          <p:nvPicPr>
            <p:cNvPr id="34" name="그림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35" name="그룹 34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36" name="그림 3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37" name="그림 3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38" name="그룹 37"/>
          <p:cNvGrpSpPr/>
          <p:nvPr/>
        </p:nvGrpSpPr>
        <p:grpSpPr>
          <a:xfrm>
            <a:off x="3210547" y="5317744"/>
            <a:ext cx="631516" cy="389846"/>
            <a:chOff x="7805510" y="2682103"/>
            <a:chExt cx="955431" cy="666268"/>
          </a:xfrm>
        </p:grpSpPr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40" name="그룹 39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41" name="그림 4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42" name="그림 4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43" name="그룹 42"/>
          <p:cNvGrpSpPr/>
          <p:nvPr/>
        </p:nvGrpSpPr>
        <p:grpSpPr>
          <a:xfrm>
            <a:off x="3181737" y="6167810"/>
            <a:ext cx="631516" cy="389846"/>
            <a:chOff x="7805510" y="2682103"/>
            <a:chExt cx="955431" cy="666268"/>
          </a:xfrm>
        </p:grpSpPr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45" name="그룹 44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46" name="그림 4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3199604" y="7009071"/>
            <a:ext cx="631516" cy="389846"/>
            <a:chOff x="7805510" y="2682103"/>
            <a:chExt cx="955431" cy="666268"/>
          </a:xfrm>
        </p:grpSpPr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50" name="그룹 49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51" name="그림 5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53" name="그룹 52"/>
          <p:cNvGrpSpPr/>
          <p:nvPr/>
        </p:nvGrpSpPr>
        <p:grpSpPr>
          <a:xfrm>
            <a:off x="3199604" y="7690866"/>
            <a:ext cx="631516" cy="389846"/>
            <a:chOff x="7805510" y="2682103"/>
            <a:chExt cx="955431" cy="666268"/>
          </a:xfrm>
        </p:grpSpPr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55" name="그룹 54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56" name="그림 5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57" name="그림 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58" name="그룹 57"/>
          <p:cNvGrpSpPr/>
          <p:nvPr/>
        </p:nvGrpSpPr>
        <p:grpSpPr>
          <a:xfrm>
            <a:off x="3175936" y="8370648"/>
            <a:ext cx="630253" cy="389845"/>
            <a:chOff x="7770084" y="3383791"/>
            <a:chExt cx="630253" cy="389845"/>
          </a:xfrm>
        </p:grpSpPr>
        <p:pic>
          <p:nvPicPr>
            <p:cNvPr id="59" name="그림 5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0084" y="3383791"/>
              <a:ext cx="304815" cy="389845"/>
            </a:xfrm>
            <a:prstGeom prst="rect">
              <a:avLst/>
            </a:prstGeom>
          </p:spPr>
        </p:pic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74899" y="3383791"/>
              <a:ext cx="325438" cy="389845"/>
            </a:xfrm>
            <a:prstGeom prst="rect">
              <a:avLst/>
            </a:prstGeom>
          </p:spPr>
        </p:pic>
      </p:grpSp>
      <p:grpSp>
        <p:nvGrpSpPr>
          <p:cNvPr id="61" name="그룹 60"/>
          <p:cNvGrpSpPr/>
          <p:nvPr/>
        </p:nvGrpSpPr>
        <p:grpSpPr>
          <a:xfrm>
            <a:off x="3198476" y="9120147"/>
            <a:ext cx="631516" cy="389846"/>
            <a:chOff x="7805510" y="2682103"/>
            <a:chExt cx="955431" cy="666268"/>
          </a:xfrm>
        </p:grpSpPr>
        <p:pic>
          <p:nvPicPr>
            <p:cNvPr id="62" name="그림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63" name="그룹 62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64" name="그림 6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65" name="그림 6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3666641" y="9642768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pic>
        <p:nvPicPr>
          <p:cNvPr id="67" name="그림 6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007" y="18840"/>
            <a:ext cx="7084260" cy="1162913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7" y="84246"/>
            <a:ext cx="3040786" cy="342854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235" y="207103"/>
            <a:ext cx="975362" cy="786386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114362"/>
              </p:ext>
            </p:extLst>
          </p:nvPr>
        </p:nvGraphicFramePr>
        <p:xfrm>
          <a:off x="126932" y="1233751"/>
          <a:ext cx="6632216" cy="83228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192">
                  <a:extLst>
                    <a:ext uri="{9D8B030D-6E8A-4147-A177-3AD203B41FA5}">
                      <a16:colId xmlns:a16="http://schemas.microsoft.com/office/drawing/2014/main" val="3758713532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571981497"/>
                    </a:ext>
                  </a:extLst>
                </a:gridCol>
                <a:gridCol w="654908">
                  <a:extLst>
                    <a:ext uri="{9D8B030D-6E8A-4147-A177-3AD203B41FA5}">
                      <a16:colId xmlns:a16="http://schemas.microsoft.com/office/drawing/2014/main" val="2046100717"/>
                    </a:ext>
                  </a:extLst>
                </a:gridCol>
                <a:gridCol w="1013254">
                  <a:extLst>
                    <a:ext uri="{9D8B030D-6E8A-4147-A177-3AD203B41FA5}">
                      <a16:colId xmlns:a16="http://schemas.microsoft.com/office/drawing/2014/main" val="2877403881"/>
                    </a:ext>
                  </a:extLst>
                </a:gridCol>
                <a:gridCol w="753762">
                  <a:extLst>
                    <a:ext uri="{9D8B030D-6E8A-4147-A177-3AD203B41FA5}">
                      <a16:colId xmlns:a16="http://schemas.microsoft.com/office/drawing/2014/main" val="2051032125"/>
                    </a:ext>
                  </a:extLst>
                </a:gridCol>
                <a:gridCol w="1025611">
                  <a:extLst>
                    <a:ext uri="{9D8B030D-6E8A-4147-A177-3AD203B41FA5}">
                      <a16:colId xmlns:a16="http://schemas.microsoft.com/office/drawing/2014/main" val="3926846210"/>
                    </a:ext>
                  </a:extLst>
                </a:gridCol>
                <a:gridCol w="1012132">
                  <a:extLst>
                    <a:ext uri="{9D8B030D-6E8A-4147-A177-3AD203B41FA5}">
                      <a16:colId xmlns:a16="http://schemas.microsoft.com/office/drawing/2014/main" val="1519664210"/>
                    </a:ext>
                  </a:extLst>
                </a:gridCol>
                <a:gridCol w="829027">
                  <a:extLst>
                    <a:ext uri="{9D8B030D-6E8A-4147-A177-3AD203B41FA5}">
                      <a16:colId xmlns:a16="http://schemas.microsoft.com/office/drawing/2014/main" val="637092193"/>
                    </a:ext>
                  </a:extLst>
                </a:gridCol>
              </a:tblGrid>
              <a:tr h="67825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누리과정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주제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CT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컴퓨팅</a:t>
                      </a:r>
                      <a:endParaRPr lang="en-US" altLang="ko-KR" sz="900" b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latin typeface="+mn-ea"/>
                          <a:ea typeface="+mn-ea"/>
                        </a:rPr>
                        <a:t>사고력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Story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Book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dirty="0" err="1" smtClean="0">
                          <a:latin typeface="+mn-ea"/>
                          <a:ea typeface="+mn-ea"/>
                        </a:rPr>
                        <a:t>누리과학</a:t>
                      </a:r>
                      <a:r>
                        <a:rPr lang="en-US" altLang="ko-KR" sz="1100" b="1" baseline="0" dirty="0" smtClean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b="1" baseline="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스마트교육</a:t>
                      </a:r>
                      <a:endParaRPr lang="ko-KR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Make</a:t>
                      </a:r>
                      <a:r>
                        <a:rPr lang="ko-KR" altLang="en-US" sz="1100" b="1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1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b="1" dirty="0" smtClean="0">
                          <a:latin typeface="+mn-ea"/>
                          <a:ea typeface="+mn-ea"/>
                        </a:rPr>
                        <a:t>Berry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6853998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r>
                        <a:rPr lang="en-US" altLang="ko-KR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원과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친구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생활 속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새 친구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디비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mtClean="0">
                          <a:latin typeface="+mn-ea"/>
                          <a:ea typeface="+mn-ea"/>
                        </a:rPr>
                        <a:t>태블릿의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 기능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빨리 가는 길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동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식물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관찰그림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컴퓨터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520671"/>
                  </a:ext>
                </a:extLst>
              </a:tr>
              <a:tr h="73191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봄과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동식물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추상화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강아지와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산책하기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 조합</a:t>
                      </a:r>
                      <a:endParaRPr lang="en-US" altLang="ko-KR" sz="900" baseline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800" baseline="0" dirty="0" smtClean="0">
                          <a:latin typeface="+mn-ea"/>
                          <a:ea typeface="+mn-ea"/>
                        </a:rPr>
                        <a:t>(7 </a:t>
                      </a:r>
                      <a:r>
                        <a:rPr lang="ko-KR" altLang="en-US" sz="800" baseline="0" dirty="0" smtClean="0">
                          <a:latin typeface="+mn-ea"/>
                          <a:ea typeface="+mn-ea"/>
                        </a:rPr>
                        <a:t>만들기</a:t>
                      </a:r>
                      <a:r>
                        <a:rPr lang="en-US" altLang="ko-KR" sz="800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수달찾기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사는 곳이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달라요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알고리즘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9293361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나와 가족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수집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표현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어떤 선물이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좋을까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모양수집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숫자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&amp;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덧셈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(1~12)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스마트기기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올바르게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사용하기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감사액자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1426871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 동네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문제분해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하나씩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차근차근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모양 분해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핸드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블록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다리 모양을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알아보아요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보드 게임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2776007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여름과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재미있는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 찾기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패턴인식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걷기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핸드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조합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안전 알림판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베리부채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7485107"/>
                  </a:ext>
                </a:extLst>
              </a:tr>
              <a:tr h="65765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교통기관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만세하고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야호하고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순차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다양한 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소리알기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하늘에도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길이 있어요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로봇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자동차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556477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(7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세계 속의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우리나라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루프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먹고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또 먹고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루프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반복블록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개 블록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 연주</a:t>
                      </a:r>
                      <a:endParaRPr lang="en-US" altLang="ko-KR" sz="900" baseline="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쉼표 명령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해시계와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시계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매직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스크래치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2930822"/>
                  </a:ext>
                </a:extLst>
              </a:tr>
              <a:tr h="65765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가을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귀뚜라미를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위한 방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조건 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장애물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숫자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덧셈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조절력 기르기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언플러그드 쿠킹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5518261"/>
                  </a:ext>
                </a:extLst>
              </a:tr>
              <a:tr h="70524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(9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지구와 환경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내가 만드는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장난감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디버깅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미션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반복블록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활용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스튜디오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소리를 측정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할 수 있어요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왕관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787915"/>
                  </a:ext>
                </a:extLst>
              </a:tr>
              <a:tr h="65765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겨울과 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놀이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err="1" smtClean="0">
                          <a:latin typeface="+mn-ea"/>
                          <a:ea typeface="+mn-ea"/>
                        </a:rPr>
                        <a:t>여름이의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겨울 이야기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1~20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만들기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기본생활</a:t>
                      </a:r>
                      <a:endParaRPr lang="en-US" altLang="ko-KR" sz="900" dirty="0" smtClean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solidFill>
                            <a:srgbClr val="00B050"/>
                          </a:solidFill>
                          <a:latin typeface="+mn-ea"/>
                          <a:ea typeface="+mn-ea"/>
                        </a:rPr>
                        <a:t>습관 익히기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베리 받침대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5632375"/>
                  </a:ext>
                </a:extLst>
              </a:tr>
              <a:tr h="65765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(11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err="1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생활도구와</a:t>
                      </a:r>
                      <a:endParaRPr lang="en-US" altLang="ko-KR" sz="900" b="1" dirty="0" smtClean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1" dirty="0" smtClean="0">
                          <a:solidFill>
                            <a:srgbClr val="006699"/>
                          </a:solidFill>
                          <a:latin typeface="+mn-ea"/>
                          <a:ea typeface="+mn-ea"/>
                        </a:rPr>
                        <a:t>기계</a:t>
                      </a:r>
                      <a:endParaRPr lang="ko-KR" altLang="en-US" sz="900" b="1" dirty="0">
                        <a:solidFill>
                          <a:srgbClr val="00669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CT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열려라 대문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통합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작곡하기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필요한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정보를</a:t>
                      </a:r>
                      <a:r>
                        <a:rPr lang="ko-KR" altLang="en-US" sz="9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aseline="0" dirty="0" smtClean="0">
                          <a:latin typeface="+mn-ea"/>
                          <a:ea typeface="+mn-ea"/>
                        </a:rPr>
                        <a:t>찾아요</a:t>
                      </a:r>
                      <a:endParaRPr lang="en-US" altLang="ko-KR" sz="90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스토리베리수료증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68233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74280"/>
            <a:ext cx="1175607" cy="352682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3190919" y="2882774"/>
            <a:ext cx="631516" cy="389846"/>
            <a:chOff x="7805510" y="2682103"/>
            <a:chExt cx="955431" cy="666268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13" name="그룹 12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17" name="그룹 16"/>
          <p:cNvGrpSpPr/>
          <p:nvPr/>
        </p:nvGrpSpPr>
        <p:grpSpPr>
          <a:xfrm>
            <a:off x="3179976" y="4235623"/>
            <a:ext cx="631516" cy="389846"/>
            <a:chOff x="7805510" y="2682103"/>
            <a:chExt cx="955431" cy="666268"/>
          </a:xfrm>
        </p:grpSpPr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19" name="그룹 18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20" name="그림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21" name="그림 2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2" name="그룹 21"/>
          <p:cNvGrpSpPr/>
          <p:nvPr/>
        </p:nvGrpSpPr>
        <p:grpSpPr>
          <a:xfrm>
            <a:off x="3179976" y="2107204"/>
            <a:ext cx="631516" cy="389846"/>
            <a:chOff x="7805510" y="2682103"/>
            <a:chExt cx="955431" cy="666268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24" name="그룹 23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25" name="그림 2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26" name="그림 2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7" name="그룹 26"/>
          <p:cNvGrpSpPr/>
          <p:nvPr/>
        </p:nvGrpSpPr>
        <p:grpSpPr>
          <a:xfrm>
            <a:off x="3200021" y="3556542"/>
            <a:ext cx="630253" cy="389845"/>
            <a:chOff x="7770084" y="3383791"/>
            <a:chExt cx="630253" cy="389845"/>
          </a:xfrm>
        </p:grpSpPr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0084" y="3383791"/>
              <a:ext cx="304815" cy="389845"/>
            </a:xfrm>
            <a:prstGeom prst="rect">
              <a:avLst/>
            </a:prstGeom>
          </p:spPr>
        </p:pic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74899" y="3383791"/>
              <a:ext cx="325438" cy="389845"/>
            </a:xfrm>
            <a:prstGeom prst="rect">
              <a:avLst/>
            </a:prstGeom>
          </p:spPr>
        </p:pic>
      </p:grpSp>
      <p:grpSp>
        <p:nvGrpSpPr>
          <p:cNvPr id="30" name="그룹 29"/>
          <p:cNvGrpSpPr/>
          <p:nvPr/>
        </p:nvGrpSpPr>
        <p:grpSpPr>
          <a:xfrm>
            <a:off x="3179976" y="4963622"/>
            <a:ext cx="631516" cy="389846"/>
            <a:chOff x="7805510" y="2682103"/>
            <a:chExt cx="955431" cy="666268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510" y="2682104"/>
              <a:ext cx="461160" cy="666267"/>
            </a:xfrm>
            <a:prstGeom prst="rect">
              <a:avLst/>
            </a:prstGeom>
          </p:spPr>
        </p:pic>
        <p:grpSp>
          <p:nvGrpSpPr>
            <p:cNvPr id="32" name="그룹 31"/>
            <p:cNvGrpSpPr/>
            <p:nvPr/>
          </p:nvGrpSpPr>
          <p:grpSpPr>
            <a:xfrm>
              <a:off x="8266670" y="2682103"/>
              <a:ext cx="494271" cy="666267"/>
              <a:chOff x="23812" y="881062"/>
              <a:chExt cx="2420344" cy="3055730"/>
            </a:xfrm>
          </p:grpSpPr>
          <p:pic>
            <p:nvPicPr>
              <p:cNvPr id="33" name="그림 3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34" name="그림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grpSp>
        <p:nvGrpSpPr>
          <p:cNvPr id="2" name="그룹 1"/>
          <p:cNvGrpSpPr/>
          <p:nvPr/>
        </p:nvGrpSpPr>
        <p:grpSpPr>
          <a:xfrm>
            <a:off x="3171013" y="5596311"/>
            <a:ext cx="680777" cy="442312"/>
            <a:chOff x="7748397" y="5108124"/>
            <a:chExt cx="613879" cy="396738"/>
          </a:xfrm>
        </p:grpSpPr>
        <p:grpSp>
          <p:nvGrpSpPr>
            <p:cNvPr id="37" name="그룹 36"/>
            <p:cNvGrpSpPr/>
            <p:nvPr/>
          </p:nvGrpSpPr>
          <p:grpSpPr>
            <a:xfrm>
              <a:off x="7748397" y="5115017"/>
              <a:ext cx="273048" cy="389845"/>
              <a:chOff x="23819" y="881062"/>
              <a:chExt cx="2022859" cy="3055730"/>
            </a:xfrm>
          </p:grpSpPr>
          <p:pic>
            <p:nvPicPr>
              <p:cNvPr id="38" name="그림 3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9" y="881062"/>
                <a:ext cx="2022859" cy="2300746"/>
              </a:xfrm>
              <a:prstGeom prst="rect">
                <a:avLst/>
              </a:prstGeom>
            </p:spPr>
          </p:pic>
          <p:pic>
            <p:nvPicPr>
              <p:cNvPr id="39" name="그림 3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  <p:pic>
          <p:nvPicPr>
            <p:cNvPr id="40" name="그림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32285" y="5108124"/>
              <a:ext cx="329991" cy="396737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3147619" y="6972295"/>
            <a:ext cx="687663" cy="494069"/>
            <a:chOff x="7524750" y="4522741"/>
            <a:chExt cx="687663" cy="389845"/>
          </a:xfrm>
        </p:grpSpPr>
        <p:pic>
          <p:nvPicPr>
            <p:cNvPr id="56" name="그림 5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86975" y="4522741"/>
              <a:ext cx="325438" cy="389845"/>
            </a:xfrm>
            <a:prstGeom prst="rect">
              <a:avLst/>
            </a:prstGeom>
          </p:spPr>
        </p:pic>
        <p:grpSp>
          <p:nvGrpSpPr>
            <p:cNvPr id="63" name="그룹 62"/>
            <p:cNvGrpSpPr/>
            <p:nvPr/>
          </p:nvGrpSpPr>
          <p:grpSpPr>
            <a:xfrm>
              <a:off x="7524750" y="4522741"/>
              <a:ext cx="351021" cy="365839"/>
              <a:chOff x="23812" y="881062"/>
              <a:chExt cx="2420344" cy="3055730"/>
            </a:xfrm>
          </p:grpSpPr>
          <p:pic>
            <p:nvPicPr>
              <p:cNvPr id="65" name="그림 6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66" name="그림 6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sp>
        <p:nvSpPr>
          <p:cNvPr id="62" name="TextBox 61"/>
          <p:cNvSpPr txBox="1"/>
          <p:nvPr/>
        </p:nvSpPr>
        <p:spPr>
          <a:xfrm>
            <a:off x="3667313" y="9579212"/>
            <a:ext cx="3148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*</a:t>
            </a:r>
            <a:r>
              <a:rPr lang="ko-KR" altLang="en-US" sz="800" dirty="0" smtClean="0"/>
              <a:t>계획안의 내용은 프로그램 향상을 위해 일부 변경될 수 있습니다</a:t>
            </a:r>
            <a:r>
              <a:rPr lang="en-US" altLang="ko-KR" sz="800" dirty="0" smtClean="0"/>
              <a:t>.</a:t>
            </a:r>
            <a:endParaRPr lang="ko-KR" altLang="en-US" sz="800" dirty="0"/>
          </a:p>
        </p:txBody>
      </p:sp>
      <p:grpSp>
        <p:nvGrpSpPr>
          <p:cNvPr id="64" name="그룹 63"/>
          <p:cNvGrpSpPr/>
          <p:nvPr/>
        </p:nvGrpSpPr>
        <p:grpSpPr>
          <a:xfrm>
            <a:off x="3188100" y="6290519"/>
            <a:ext cx="680777" cy="442312"/>
            <a:chOff x="7748397" y="5108124"/>
            <a:chExt cx="613879" cy="396738"/>
          </a:xfrm>
        </p:grpSpPr>
        <p:grpSp>
          <p:nvGrpSpPr>
            <p:cNvPr id="77" name="그룹 76"/>
            <p:cNvGrpSpPr/>
            <p:nvPr/>
          </p:nvGrpSpPr>
          <p:grpSpPr>
            <a:xfrm>
              <a:off x="7748397" y="5115017"/>
              <a:ext cx="273048" cy="389845"/>
              <a:chOff x="23819" y="881062"/>
              <a:chExt cx="2022859" cy="3055730"/>
            </a:xfrm>
          </p:grpSpPr>
          <p:pic>
            <p:nvPicPr>
              <p:cNvPr id="79" name="그림 7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9" y="881062"/>
                <a:ext cx="2022859" cy="2300746"/>
              </a:xfrm>
              <a:prstGeom prst="rect">
                <a:avLst/>
              </a:prstGeom>
            </p:spPr>
          </p:pic>
          <p:pic>
            <p:nvPicPr>
              <p:cNvPr id="80" name="그림 7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32285" y="5108124"/>
              <a:ext cx="329991" cy="396737"/>
            </a:xfrm>
            <a:prstGeom prst="rect">
              <a:avLst/>
            </a:prstGeom>
          </p:spPr>
        </p:pic>
      </p:grpSp>
      <p:grpSp>
        <p:nvGrpSpPr>
          <p:cNvPr id="81" name="그룹 80"/>
          <p:cNvGrpSpPr/>
          <p:nvPr/>
        </p:nvGrpSpPr>
        <p:grpSpPr>
          <a:xfrm>
            <a:off x="3188100" y="7650279"/>
            <a:ext cx="680777" cy="442312"/>
            <a:chOff x="7748397" y="5108124"/>
            <a:chExt cx="613879" cy="396738"/>
          </a:xfrm>
        </p:grpSpPr>
        <p:grpSp>
          <p:nvGrpSpPr>
            <p:cNvPr id="82" name="그룹 81"/>
            <p:cNvGrpSpPr/>
            <p:nvPr/>
          </p:nvGrpSpPr>
          <p:grpSpPr>
            <a:xfrm>
              <a:off x="7748397" y="5115017"/>
              <a:ext cx="273048" cy="389845"/>
              <a:chOff x="23819" y="881062"/>
              <a:chExt cx="2022859" cy="3055730"/>
            </a:xfrm>
          </p:grpSpPr>
          <p:pic>
            <p:nvPicPr>
              <p:cNvPr id="84" name="그림 8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9" y="881062"/>
                <a:ext cx="2022859" cy="2300746"/>
              </a:xfrm>
              <a:prstGeom prst="rect">
                <a:avLst/>
              </a:prstGeom>
            </p:spPr>
          </p:pic>
          <p:pic>
            <p:nvPicPr>
              <p:cNvPr id="85" name="그림 8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32285" y="5108124"/>
              <a:ext cx="329991" cy="396737"/>
            </a:xfrm>
            <a:prstGeom prst="rect">
              <a:avLst/>
            </a:prstGeom>
          </p:spPr>
        </p:pic>
      </p:grpSp>
      <p:grpSp>
        <p:nvGrpSpPr>
          <p:cNvPr id="86" name="그룹 85"/>
          <p:cNvGrpSpPr/>
          <p:nvPr/>
        </p:nvGrpSpPr>
        <p:grpSpPr>
          <a:xfrm>
            <a:off x="3200021" y="8975708"/>
            <a:ext cx="680777" cy="442312"/>
            <a:chOff x="7748397" y="5108124"/>
            <a:chExt cx="613879" cy="396738"/>
          </a:xfrm>
        </p:grpSpPr>
        <p:grpSp>
          <p:nvGrpSpPr>
            <p:cNvPr id="87" name="그룹 86"/>
            <p:cNvGrpSpPr/>
            <p:nvPr/>
          </p:nvGrpSpPr>
          <p:grpSpPr>
            <a:xfrm>
              <a:off x="7748397" y="5115017"/>
              <a:ext cx="273048" cy="389845"/>
              <a:chOff x="23819" y="881062"/>
              <a:chExt cx="2022859" cy="3055730"/>
            </a:xfrm>
          </p:grpSpPr>
          <p:pic>
            <p:nvPicPr>
              <p:cNvPr id="89" name="그림 8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9" y="881062"/>
                <a:ext cx="2022859" cy="2300746"/>
              </a:xfrm>
              <a:prstGeom prst="rect">
                <a:avLst/>
              </a:prstGeom>
            </p:spPr>
          </p:pic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  <p:pic>
          <p:nvPicPr>
            <p:cNvPr id="88" name="그림 8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32285" y="5108124"/>
              <a:ext cx="329991" cy="396737"/>
            </a:xfrm>
            <a:prstGeom prst="rect">
              <a:avLst/>
            </a:prstGeom>
          </p:spPr>
        </p:pic>
      </p:grpSp>
      <p:grpSp>
        <p:nvGrpSpPr>
          <p:cNvPr id="91" name="그룹 90"/>
          <p:cNvGrpSpPr/>
          <p:nvPr/>
        </p:nvGrpSpPr>
        <p:grpSpPr>
          <a:xfrm>
            <a:off x="3164127" y="8383813"/>
            <a:ext cx="687663" cy="448996"/>
            <a:chOff x="7524750" y="4522741"/>
            <a:chExt cx="687663" cy="389845"/>
          </a:xfrm>
        </p:grpSpPr>
        <p:pic>
          <p:nvPicPr>
            <p:cNvPr id="92" name="그림 9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86975" y="4522741"/>
              <a:ext cx="325438" cy="389845"/>
            </a:xfrm>
            <a:prstGeom prst="rect">
              <a:avLst/>
            </a:prstGeom>
          </p:spPr>
        </p:pic>
        <p:grpSp>
          <p:nvGrpSpPr>
            <p:cNvPr id="93" name="그룹 92"/>
            <p:cNvGrpSpPr/>
            <p:nvPr/>
          </p:nvGrpSpPr>
          <p:grpSpPr>
            <a:xfrm>
              <a:off x="7524750" y="4522741"/>
              <a:ext cx="351021" cy="365839"/>
              <a:chOff x="23812" y="881062"/>
              <a:chExt cx="2420344" cy="3055730"/>
            </a:xfrm>
          </p:grpSpPr>
          <p:pic>
            <p:nvPicPr>
              <p:cNvPr id="94" name="그림 9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175"/>
              <a:stretch/>
            </p:blipFill>
            <p:spPr>
              <a:xfrm>
                <a:off x="23812" y="881062"/>
                <a:ext cx="2420344" cy="2300747"/>
              </a:xfrm>
              <a:prstGeom prst="rect">
                <a:avLst/>
              </a:prstGeom>
            </p:spPr>
          </p:pic>
          <p:pic>
            <p:nvPicPr>
              <p:cNvPr id="95" name="그림 9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528" y="3393527"/>
                <a:ext cx="1614911" cy="543265"/>
              </a:xfrm>
              <a:prstGeom prst="rect">
                <a:avLst/>
              </a:prstGeom>
            </p:spPr>
          </p:pic>
        </p:grpSp>
      </p:grpSp>
      <p:pic>
        <p:nvPicPr>
          <p:cNvPr id="58" name="그림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853" y="40144"/>
            <a:ext cx="7053105" cy="1162913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94" y="76462"/>
            <a:ext cx="3029070" cy="380902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330" y="132948"/>
            <a:ext cx="975362" cy="786386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t="-4252"/>
          <a:stretch/>
        </p:blipFill>
        <p:spPr>
          <a:xfrm>
            <a:off x="2188806" y="498163"/>
            <a:ext cx="2211780" cy="4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03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</TotalTime>
  <Words>840</Words>
  <Application>Microsoft Office PowerPoint</Application>
  <PresentationFormat>A4 용지(210x297mm)</PresentationFormat>
  <Paragraphs>464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고경미</dc:creator>
  <cp:lastModifiedBy>고경미</cp:lastModifiedBy>
  <cp:revision>81</cp:revision>
  <dcterms:created xsi:type="dcterms:W3CDTF">2017-12-14T04:56:02Z</dcterms:created>
  <dcterms:modified xsi:type="dcterms:W3CDTF">2019-02-15T01:09:22Z</dcterms:modified>
</cp:coreProperties>
</file>